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280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51487"/>
              </p:ext>
            </p:extLst>
          </p:nvPr>
        </p:nvGraphicFramePr>
        <p:xfrm>
          <a:off x="6096000" y="1955957"/>
          <a:ext cx="5981701" cy="3733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7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6914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40263"/>
              </p:ext>
            </p:extLst>
          </p:nvPr>
        </p:nvGraphicFramePr>
        <p:xfrm>
          <a:off x="994069" y="2085267"/>
          <a:ext cx="8964068" cy="333418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9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Test Case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Checklist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1126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813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1894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2919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568190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2703" y="5568190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623</TotalTime>
  <Words>1478</Words>
  <Application>Microsoft Office PowerPoint</Application>
  <PresentationFormat>Widescreen</PresentationFormat>
  <Paragraphs>547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Anh Tu</cp:lastModifiedBy>
  <cp:revision>106</cp:revision>
  <dcterms:created xsi:type="dcterms:W3CDTF">2017-04-16T01:40:12Z</dcterms:created>
  <dcterms:modified xsi:type="dcterms:W3CDTF">2017-04-23T16:28:09Z</dcterms:modified>
</cp:coreProperties>
</file>